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99" r:id="rId24"/>
    <p:sldId id="277" r:id="rId25"/>
    <p:sldId id="278" r:id="rId26"/>
    <p:sldId id="300" r:id="rId27"/>
    <p:sldId id="280" r:id="rId28"/>
    <p:sldId id="281" r:id="rId29"/>
    <p:sldId id="290" r:id="rId30"/>
    <p:sldId id="291" r:id="rId31"/>
    <p:sldId id="292" r:id="rId32"/>
    <p:sldId id="301" r:id="rId33"/>
    <p:sldId id="304" r:id="rId34"/>
    <p:sldId id="302" r:id="rId35"/>
    <p:sldId id="303" r:id="rId36"/>
    <p:sldId id="285" r:id="rId37"/>
    <p:sldId id="289" r:id="rId38"/>
    <p:sldId id="284" r:id="rId39"/>
    <p:sldId id="288" r:id="rId40"/>
    <p:sldId id="263" r:id="rId41"/>
  </p:sldIdLst>
  <p:sldSz cx="18288000" cy="10287000"/>
  <p:notesSz cx="6858000" cy="9144000"/>
  <p:embeddedFontLst>
    <p:embeddedFont>
      <p:font typeface="Pretendard 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Pretendard SemiBold" panose="020B0600000101010101" charset="-127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806" autoAdjust="0"/>
  </p:normalViewPr>
  <p:slideViewPr>
    <p:cSldViewPr>
      <p:cViewPr varScale="1">
        <p:scale>
          <a:sx n="79" d="100"/>
          <a:sy n="79" d="100"/>
        </p:scale>
        <p:origin x="2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57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6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6.png"/><Relationship Id="rId9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8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6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6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6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7423F7A-0CB3-47B8-B51B-2330B597AE88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6191250" y="7124700"/>
            <a:ext cx="1524000" cy="121920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804B373-F405-4DAD-BDFA-F8359383933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4559300" y="6037082"/>
            <a:ext cx="2971800" cy="249417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6D20D5F-93BA-4B43-8C97-A41C8ABA71E9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873500" y="5870288"/>
            <a:ext cx="4279900" cy="125441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A39D199-77BF-4C0B-8EF4-49068C564E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43602" y="5917722"/>
            <a:ext cx="1924048" cy="1219678"/>
          </a:xfrm>
          <a:prstGeom prst="bentConnector3">
            <a:avLst>
              <a:gd name="adj1" fmla="val 102565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3BEC4-D9D6-4900-B540-5DF66FC1E381}"/>
              </a:ext>
            </a:extLst>
          </p:cNvPr>
          <p:cNvSpPr/>
          <p:nvPr/>
        </p:nvSpPr>
        <p:spPr>
          <a:xfrm>
            <a:off x="1752600" y="3467100"/>
            <a:ext cx="2228851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FBCD17-29E2-4556-8D84-249181D6872A}"/>
              </a:ext>
            </a:extLst>
          </p:cNvPr>
          <p:cNvSpPr/>
          <p:nvPr/>
        </p:nvSpPr>
        <p:spPr>
          <a:xfrm>
            <a:off x="1616074" y="2813108"/>
            <a:ext cx="2498726" cy="2222384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B4AB2DE-38FA-47F4-A83C-2C437DC88A1C}"/>
              </a:ext>
            </a:extLst>
          </p:cNvPr>
          <p:cNvCxnSpPr>
            <a:stCxn id="19" idx="0"/>
            <a:endCxn id="24" idx="3"/>
          </p:cNvCxnSpPr>
          <p:nvPr/>
        </p:nvCxnSpPr>
        <p:spPr>
          <a:xfrm rot="16200000" flipV="1">
            <a:off x="7358643" y="673809"/>
            <a:ext cx="1584000" cy="8071686"/>
          </a:xfrm>
          <a:prstGeom prst="bentConnector2">
            <a:avLst/>
          </a:prstGeom>
          <a:ln w="508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6D4728-0456-4F85-92FD-F73DA79D9A2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3254244" y="3537082"/>
            <a:ext cx="1577351" cy="235178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E938C39-8D9F-4CF6-9047-4B16A9148F7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981201" y="2857500"/>
            <a:ext cx="7000459" cy="90069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18BC5E-830B-4020-96BC-266F36A6BF8E}"/>
              </a:ext>
            </a:extLst>
          </p:cNvPr>
          <p:cNvSpPr/>
          <p:nvPr/>
        </p:nvSpPr>
        <p:spPr>
          <a:xfrm>
            <a:off x="1399334" y="3041146"/>
            <a:ext cx="4067780" cy="63901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B9B27F2-AE61-4A3B-8397-EA931D33FB39}"/>
              </a:ext>
            </a:extLst>
          </p:cNvPr>
          <p:cNvCxnSpPr>
            <a:cxnSpLocks/>
          </p:cNvCxnSpPr>
          <p:nvPr/>
        </p:nvCxnSpPr>
        <p:spPr>
          <a:xfrm flipV="1">
            <a:off x="5467114" y="5414283"/>
            <a:ext cx="708519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E1D29A-7133-48FD-BFB8-92CA2F679F16}"/>
              </a:ext>
            </a:extLst>
          </p:cNvPr>
          <p:cNvSpPr/>
          <p:nvPr/>
        </p:nvSpPr>
        <p:spPr>
          <a:xfrm>
            <a:off x="1185785" y="2583946"/>
            <a:ext cx="795416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7FCF13-9750-4EC8-A7AA-948BDE8F036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599" y="4770593"/>
            <a:ext cx="4236787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4F473D-1BF4-4B17-9319-BFC31004DEAA}"/>
              </a:ext>
            </a:extLst>
          </p:cNvPr>
          <p:cNvSpPr/>
          <p:nvPr/>
        </p:nvSpPr>
        <p:spPr>
          <a:xfrm>
            <a:off x="1715970" y="4575041"/>
            <a:ext cx="798629" cy="391103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CE2AE5-C77C-4016-A865-C428877ABBCA}"/>
              </a:ext>
            </a:extLst>
          </p:cNvPr>
          <p:cNvSpPr/>
          <p:nvPr/>
        </p:nvSpPr>
        <p:spPr>
          <a:xfrm>
            <a:off x="3655895" y="3308254"/>
            <a:ext cx="2059105" cy="11031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F9DD09-5CB9-4418-9C23-EE27476075C8}"/>
              </a:ext>
            </a:extLst>
          </p:cNvPr>
          <p:cNvSpPr/>
          <p:nvPr/>
        </p:nvSpPr>
        <p:spPr>
          <a:xfrm>
            <a:off x="1659122" y="7330138"/>
            <a:ext cx="4509603" cy="25123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069B3DF-6FC1-449E-987C-83A7D2B05EDE}"/>
              </a:ext>
            </a:extLst>
          </p:cNvPr>
          <p:cNvCxnSpPr>
            <a:cxnSpLocks/>
          </p:cNvCxnSpPr>
          <p:nvPr/>
        </p:nvCxnSpPr>
        <p:spPr>
          <a:xfrm flipV="1">
            <a:off x="5715000" y="3325876"/>
            <a:ext cx="7271156" cy="359699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5427AA-400D-4E32-8130-CD4DEF32C1A7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6224096" y="8527127"/>
            <a:ext cx="8821165" cy="69950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C642F-FEC4-4155-A99E-F752E737412E}"/>
              </a:ext>
            </a:extLst>
          </p:cNvPr>
          <p:cNvSpPr/>
          <p:nvPr/>
        </p:nvSpPr>
        <p:spPr>
          <a:xfrm>
            <a:off x="1855924" y="5120251"/>
            <a:ext cx="4753638" cy="2027036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E27A5B5-3818-4FBD-89FE-B63815B59EDA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8098990" y="5434191"/>
            <a:ext cx="312273" cy="320838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3AE112-F59C-43D2-9608-48730C491EC4}"/>
              </a:ext>
            </a:extLst>
          </p:cNvPr>
          <p:cNvSpPr/>
          <p:nvPr/>
        </p:nvSpPr>
        <p:spPr>
          <a:xfrm>
            <a:off x="1448971" y="6750349"/>
            <a:ext cx="1281530" cy="27136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824F4D7-29EA-4CDB-97D1-ED1E28E954C2}"/>
              </a:ext>
            </a:extLst>
          </p:cNvPr>
          <p:cNvCxnSpPr>
            <a:cxnSpLocks/>
            <a:stCxn id="9" idx="1"/>
            <a:endCxn id="32" idx="0"/>
          </p:cNvCxnSpPr>
          <p:nvPr/>
        </p:nvCxnSpPr>
        <p:spPr>
          <a:xfrm rot="10800000" flipV="1">
            <a:off x="2089736" y="6133739"/>
            <a:ext cx="2445012" cy="616610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B25A7B-8BE9-4BC3-8FE6-D14A6150041D}"/>
              </a:ext>
            </a:extLst>
          </p:cNvPr>
          <p:cNvSpPr/>
          <p:nvPr/>
        </p:nvSpPr>
        <p:spPr>
          <a:xfrm>
            <a:off x="2660642" y="2424411"/>
            <a:ext cx="1733558" cy="5854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0D2EF58-7C9A-41B3-B9B8-72094A3DC811}"/>
              </a:ext>
            </a:extLst>
          </p:cNvPr>
          <p:cNvCxnSpPr>
            <a:cxnSpLocks/>
            <a:endCxn id="27" idx="3"/>
          </p:cNvCxnSpPr>
          <p:nvPr/>
        </p:nvCxnSpPr>
        <p:spPr>
          <a:xfrm rot="16200000" flipV="1">
            <a:off x="2961992" y="4149364"/>
            <a:ext cx="4879098" cy="201468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5260B7-8A5B-48CD-A4BF-DA386062DDE8}"/>
              </a:ext>
            </a:extLst>
          </p:cNvPr>
          <p:cNvSpPr/>
          <p:nvPr/>
        </p:nvSpPr>
        <p:spPr>
          <a:xfrm>
            <a:off x="1676400" y="5189063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4CAAC-275A-4403-BFF6-CECD0016807E}"/>
              </a:ext>
            </a:extLst>
          </p:cNvPr>
          <p:cNvSpPr/>
          <p:nvPr/>
        </p:nvSpPr>
        <p:spPr>
          <a:xfrm>
            <a:off x="1660317" y="9052481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3BF9412-5BD1-48F8-A372-B2F4224A9097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2104817" y="9237576"/>
            <a:ext cx="3611734" cy="8023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9C63FAC-098A-424C-BC4B-D01548723E9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V="1">
            <a:off x="2010700" y="5492382"/>
            <a:ext cx="3874858" cy="36544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B438C2-7D00-434F-BD12-4B88DA664F1F}"/>
              </a:ext>
            </a:extLst>
          </p:cNvPr>
          <p:cNvSpPr/>
          <p:nvPr/>
        </p:nvSpPr>
        <p:spPr>
          <a:xfrm>
            <a:off x="4455185" y="2653424"/>
            <a:ext cx="2236204" cy="215987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5233E6D-6A8E-44AC-917A-E17757A1C9F3}"/>
              </a:ext>
            </a:extLst>
          </p:cNvPr>
          <p:cNvCxnSpPr>
            <a:cxnSpLocks/>
            <a:stCxn id="53" idx="0"/>
            <a:endCxn id="33" idx="2"/>
          </p:cNvCxnSpPr>
          <p:nvPr/>
        </p:nvCxnSpPr>
        <p:spPr>
          <a:xfrm rot="5400000" flipH="1" flipV="1">
            <a:off x="5248979" y="4955372"/>
            <a:ext cx="466380" cy="18223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D57DF4-03CF-4C7E-AF64-A37428B40031}"/>
              </a:ext>
            </a:extLst>
          </p:cNvPr>
          <p:cNvSpPr/>
          <p:nvPr/>
        </p:nvSpPr>
        <p:spPr>
          <a:xfrm>
            <a:off x="4607585" y="2805824"/>
            <a:ext cx="1882438" cy="181818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D44D6C-7C14-43C9-910E-116D252C24A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V="1">
            <a:off x="5426904" y="4778036"/>
            <a:ext cx="4516508" cy="239026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64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6769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6896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Pretendard Regular"/>
                <a:ea typeface="Pretendard Regular"/>
              </a:rPr>
              <a:t>및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7023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7404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5532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565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개발 절차 및 수행 절차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5786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604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4676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74676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수행 결과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4930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5184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3820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83947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074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8432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17211E-928C-4757-94DD-A4A687C10300}"/>
              </a:ext>
            </a:extLst>
          </p:cNvPr>
          <p:cNvSpPr/>
          <p:nvPr/>
        </p:nvSpPr>
        <p:spPr>
          <a:xfrm>
            <a:off x="1828801" y="3881265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3A2DD24-3703-43B6-AF6E-E280B104CD7D}"/>
              </a:ext>
            </a:extLst>
          </p:cNvPr>
          <p:cNvCxnSpPr>
            <a:cxnSpLocks/>
            <a:stCxn id="73" idx="1"/>
            <a:endCxn id="24" idx="2"/>
          </p:cNvCxnSpPr>
          <p:nvPr/>
        </p:nvCxnSpPr>
        <p:spPr>
          <a:xfrm rot="10800000">
            <a:off x="2019301" y="4229101"/>
            <a:ext cx="4945582" cy="197013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85AC44-400A-4CFE-9126-40442E927D78}"/>
              </a:ext>
            </a:extLst>
          </p:cNvPr>
          <p:cNvSpPr/>
          <p:nvPr/>
        </p:nvSpPr>
        <p:spPr>
          <a:xfrm>
            <a:off x="5371001" y="2754846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E6E605E-2129-467D-A82A-08FFE6D844EC}"/>
              </a:ext>
            </a:extLst>
          </p:cNvPr>
          <p:cNvCxnSpPr>
            <a:cxnSpLocks/>
            <a:stCxn id="73" idx="1"/>
            <a:endCxn id="30" idx="2"/>
          </p:cNvCxnSpPr>
          <p:nvPr/>
        </p:nvCxnSpPr>
        <p:spPr>
          <a:xfrm rot="10800000">
            <a:off x="5561501" y="3102683"/>
            <a:ext cx="1403382" cy="3096549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DD4A8D-F2B4-48FD-A456-15CA689377B4}"/>
              </a:ext>
            </a:extLst>
          </p:cNvPr>
          <p:cNvSpPr/>
          <p:nvPr/>
        </p:nvSpPr>
        <p:spPr>
          <a:xfrm>
            <a:off x="1526200" y="4343057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BFBA82A-87D4-4619-BB93-CF101B9A469D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>
            <a:off x="1716701" y="4690893"/>
            <a:ext cx="3459973" cy="9133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126678-834B-45D5-87A3-69FC6A1A7DC5}"/>
              </a:ext>
            </a:extLst>
          </p:cNvPr>
          <p:cNvSpPr/>
          <p:nvPr/>
        </p:nvSpPr>
        <p:spPr>
          <a:xfrm>
            <a:off x="5247946" y="4895831"/>
            <a:ext cx="6334454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AD2A50-E179-44CC-A986-3E7BC4717EF7}"/>
              </a:ext>
            </a:extLst>
          </p:cNvPr>
          <p:cNvSpPr/>
          <p:nvPr/>
        </p:nvSpPr>
        <p:spPr>
          <a:xfrm>
            <a:off x="5212308" y="6858055"/>
            <a:ext cx="7360691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56ADB-A6F5-47C1-B2CC-1D4FE0DEB18E}"/>
              </a:ext>
            </a:extLst>
          </p:cNvPr>
          <p:cNvSpPr/>
          <p:nvPr/>
        </p:nvSpPr>
        <p:spPr>
          <a:xfrm>
            <a:off x="3256187" y="4421832"/>
            <a:ext cx="381000" cy="34783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50FA5D1-B678-4519-A062-9C05C37D4B47}"/>
              </a:ext>
            </a:extLst>
          </p:cNvPr>
          <p:cNvCxnSpPr>
            <a:cxnSpLocks/>
            <a:stCxn id="32" idx="1"/>
            <a:endCxn id="33" idx="2"/>
          </p:cNvCxnSpPr>
          <p:nvPr/>
        </p:nvCxnSpPr>
        <p:spPr>
          <a:xfrm rot="10800000">
            <a:off x="3446688" y="4769668"/>
            <a:ext cx="1765621" cy="282182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448299"/>
              <a:ext cx="6576342" cy="17907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D59F0-4FAC-45FB-8039-C7B670705F1C}"/>
              </a:ext>
            </a:extLst>
          </p:cNvPr>
          <p:cNvSpPr/>
          <p:nvPr/>
        </p:nvSpPr>
        <p:spPr>
          <a:xfrm>
            <a:off x="1909534" y="5487954"/>
            <a:ext cx="2471966" cy="4532345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493FA4-D7F7-4E39-A7B5-9835516EC629}"/>
              </a:ext>
            </a:extLst>
          </p:cNvPr>
          <p:cNvCxnSpPr>
            <a:cxnSpLocks/>
            <a:stCxn id="43" idx="1"/>
            <a:endCxn id="33" idx="3"/>
          </p:cNvCxnSpPr>
          <p:nvPr/>
        </p:nvCxnSpPr>
        <p:spPr>
          <a:xfrm rot="10800000" flipV="1">
            <a:off x="4381501" y="5914679"/>
            <a:ext cx="1414705" cy="183944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ADFC22-842C-4CD7-8950-95555FC25024}"/>
              </a:ext>
            </a:extLst>
          </p:cNvPr>
          <p:cNvSpPr/>
          <p:nvPr/>
        </p:nvSpPr>
        <p:spPr>
          <a:xfrm>
            <a:off x="1909534" y="9317182"/>
            <a:ext cx="668566" cy="68579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CA7AACB-E9CD-4A02-8668-3DF2D198E036}"/>
              </a:ext>
            </a:extLst>
          </p:cNvPr>
          <p:cNvCxnSpPr>
            <a:cxnSpLocks/>
            <a:stCxn id="46" idx="2"/>
            <a:endCxn id="39" idx="3"/>
          </p:cNvCxnSpPr>
          <p:nvPr/>
        </p:nvCxnSpPr>
        <p:spPr>
          <a:xfrm rot="5400000">
            <a:off x="7451963" y="2811138"/>
            <a:ext cx="1975082" cy="11722807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B4BDFA-FE75-4C3D-9472-F3F30F0F9183}"/>
              </a:ext>
            </a:extLst>
          </p:cNvPr>
          <p:cNvSpPr/>
          <p:nvPr/>
        </p:nvSpPr>
        <p:spPr>
          <a:xfrm>
            <a:off x="1167753" y="2539758"/>
            <a:ext cx="3524150" cy="615210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4F59D97-1BC6-473A-B1BE-D0E892E269A6}"/>
              </a:ext>
            </a:extLst>
          </p:cNvPr>
          <p:cNvCxnSpPr>
            <a:cxnSpLocks/>
            <a:stCxn id="53" idx="0"/>
            <a:endCxn id="39" idx="3"/>
          </p:cNvCxnSpPr>
          <p:nvPr/>
        </p:nvCxnSpPr>
        <p:spPr>
          <a:xfrm rot="16200000" flipV="1">
            <a:off x="8013053" y="2294662"/>
            <a:ext cx="975757" cy="7618055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E3E261-BA53-429D-ADE5-595BE5D339B0}"/>
              </a:ext>
            </a:extLst>
          </p:cNvPr>
          <p:cNvSpPr/>
          <p:nvPr/>
        </p:nvSpPr>
        <p:spPr>
          <a:xfrm>
            <a:off x="5118485" y="2539758"/>
            <a:ext cx="3524150" cy="61521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902D825-6B8D-404F-9CF0-DAF083673A94}"/>
              </a:ext>
            </a:extLst>
          </p:cNvPr>
          <p:cNvCxnSpPr>
            <a:cxnSpLocks/>
            <a:stCxn id="61" idx="1"/>
            <a:endCxn id="51" idx="2"/>
          </p:cNvCxnSpPr>
          <p:nvPr/>
        </p:nvCxnSpPr>
        <p:spPr>
          <a:xfrm rot="10800000">
            <a:off x="6880560" y="8691865"/>
            <a:ext cx="3808940" cy="783601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587DF0-5A53-40AB-9BA3-3E61EF054FCF}"/>
              </a:ext>
            </a:extLst>
          </p:cNvPr>
          <p:cNvSpPr/>
          <p:nvPr/>
        </p:nvSpPr>
        <p:spPr>
          <a:xfrm>
            <a:off x="9106190" y="6583800"/>
            <a:ext cx="515950" cy="813481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4F2AB84-ACF4-4FE5-B43A-711A4D990D70}"/>
              </a:ext>
            </a:extLst>
          </p:cNvPr>
          <p:cNvCxnSpPr>
            <a:cxnSpLocks/>
            <a:stCxn id="58" idx="1"/>
            <a:endCxn id="62" idx="0"/>
          </p:cNvCxnSpPr>
          <p:nvPr/>
        </p:nvCxnSpPr>
        <p:spPr>
          <a:xfrm rot="10800000" flipV="1">
            <a:off x="9364165" y="3675566"/>
            <a:ext cx="3537330" cy="2908233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066599-5F67-4BDB-A04A-B999C8F7AC3F}"/>
              </a:ext>
            </a:extLst>
          </p:cNvPr>
          <p:cNvSpPr/>
          <p:nvPr/>
        </p:nvSpPr>
        <p:spPr>
          <a:xfrm>
            <a:off x="1841157" y="2434371"/>
            <a:ext cx="4534243" cy="298852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39CD479-3A70-46FB-806C-A94BAC0D562E}"/>
              </a:ext>
            </a:extLst>
          </p:cNvPr>
          <p:cNvCxnSpPr>
            <a:cxnSpLocks/>
            <a:stCxn id="52" idx="0"/>
            <a:endCxn id="33" idx="3"/>
          </p:cNvCxnSpPr>
          <p:nvPr/>
        </p:nvCxnSpPr>
        <p:spPr>
          <a:xfrm rot="16200000" flipV="1">
            <a:off x="7195873" y="3108163"/>
            <a:ext cx="2082516" cy="372346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536267" y="4348301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C3879E-46A7-4C26-972E-E8BA3C143F6B}"/>
              </a:ext>
            </a:extLst>
          </p:cNvPr>
          <p:cNvSpPr/>
          <p:nvPr/>
        </p:nvSpPr>
        <p:spPr>
          <a:xfrm>
            <a:off x="1841157" y="6087950"/>
            <a:ext cx="3273597" cy="9271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D2F3892-37FD-4D5A-90AA-1EFCDC4A6E08}"/>
              </a:ext>
            </a:extLst>
          </p:cNvPr>
          <p:cNvCxnSpPr>
            <a:cxnSpLocks/>
            <a:stCxn id="77" idx="0"/>
            <a:endCxn id="35" idx="3"/>
          </p:cNvCxnSpPr>
          <p:nvPr/>
        </p:nvCxnSpPr>
        <p:spPr>
          <a:xfrm rot="16200000" flipV="1">
            <a:off x="7970384" y="3695871"/>
            <a:ext cx="172639" cy="588389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B31ACA-F868-45A7-B8A7-D865258F551A}"/>
              </a:ext>
            </a:extLst>
          </p:cNvPr>
          <p:cNvSpPr/>
          <p:nvPr/>
        </p:nvSpPr>
        <p:spPr>
          <a:xfrm>
            <a:off x="2058743" y="2709955"/>
            <a:ext cx="3273597" cy="9271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872B2AC-8E5A-4A2F-ADCD-A34D00716C83}"/>
              </a:ext>
            </a:extLst>
          </p:cNvPr>
          <p:cNvCxnSpPr>
            <a:cxnSpLocks/>
            <a:stCxn id="76" idx="0"/>
            <a:endCxn id="39" idx="3"/>
          </p:cNvCxnSpPr>
          <p:nvPr/>
        </p:nvCxnSpPr>
        <p:spPr>
          <a:xfrm rot="16200000" flipV="1">
            <a:off x="6341328" y="2164518"/>
            <a:ext cx="444301" cy="246227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D627B1-A26D-4688-9400-20B89A2CC03A}"/>
              </a:ext>
            </a:extLst>
          </p:cNvPr>
          <p:cNvSpPr/>
          <p:nvPr/>
        </p:nvSpPr>
        <p:spPr>
          <a:xfrm>
            <a:off x="2866134" y="7996908"/>
            <a:ext cx="1172051" cy="1248692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664C6C8-0C5F-47CD-B964-3C3270C72ECA}"/>
              </a:ext>
            </a:extLst>
          </p:cNvPr>
          <p:cNvCxnSpPr>
            <a:cxnSpLocks/>
            <a:stCxn id="78" idx="1"/>
            <a:endCxn id="41" idx="3"/>
          </p:cNvCxnSpPr>
          <p:nvPr/>
        </p:nvCxnSpPr>
        <p:spPr>
          <a:xfrm rot="10800000">
            <a:off x="4038186" y="8621255"/>
            <a:ext cx="1089269" cy="35380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29331A-CEE4-4504-98B5-4D06759361E0}"/>
              </a:ext>
            </a:extLst>
          </p:cNvPr>
          <p:cNvSpPr/>
          <p:nvPr/>
        </p:nvSpPr>
        <p:spPr>
          <a:xfrm>
            <a:off x="1233268" y="2368847"/>
            <a:ext cx="1952036" cy="4418882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EB1CEC-1703-4BC1-A812-CFEE2D7211E0}"/>
              </a:ext>
            </a:extLst>
          </p:cNvPr>
          <p:cNvCxnSpPr>
            <a:cxnSpLocks/>
            <a:stCxn id="64" idx="0"/>
          </p:cNvCxnSpPr>
          <p:nvPr/>
        </p:nvCxnSpPr>
        <p:spPr>
          <a:xfrm rot="16200000" flipV="1">
            <a:off x="3265905" y="6201329"/>
            <a:ext cx="594739" cy="89251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2333E8-69A0-4D19-9A53-EC7290039D16}"/>
              </a:ext>
            </a:extLst>
          </p:cNvPr>
          <p:cNvSpPr/>
          <p:nvPr/>
        </p:nvSpPr>
        <p:spPr>
          <a:xfrm>
            <a:off x="3310327" y="2381950"/>
            <a:ext cx="1542007" cy="36668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4498AE-2B37-4BE1-93E7-20E8C2D12DC1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4474356" y="6048812"/>
            <a:ext cx="2581856" cy="2089625"/>
          </a:xfrm>
          <a:prstGeom prst="bentConnector3">
            <a:avLst>
              <a:gd name="adj1" fmla="val 98832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A1A0FC-09FF-4FD1-BC31-3D0484C5678B}"/>
              </a:ext>
            </a:extLst>
          </p:cNvPr>
          <p:cNvSpPr/>
          <p:nvPr/>
        </p:nvSpPr>
        <p:spPr>
          <a:xfrm>
            <a:off x="5261428" y="2404758"/>
            <a:ext cx="1542007" cy="366685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478DFFF-42C6-45AF-9998-B16242464DB5}"/>
              </a:ext>
            </a:extLst>
          </p:cNvPr>
          <p:cNvCxnSpPr>
            <a:cxnSpLocks/>
            <a:stCxn id="69" idx="1"/>
            <a:endCxn id="49" idx="3"/>
          </p:cNvCxnSpPr>
          <p:nvPr/>
        </p:nvCxnSpPr>
        <p:spPr>
          <a:xfrm rot="10800000">
            <a:off x="6803435" y="4238188"/>
            <a:ext cx="413590" cy="14158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2040D-5CF4-4E7C-8FC0-C9ED069716BA}"/>
              </a:ext>
            </a:extLst>
          </p:cNvPr>
          <p:cNvSpPr/>
          <p:nvPr/>
        </p:nvSpPr>
        <p:spPr>
          <a:xfrm>
            <a:off x="1385668" y="2521247"/>
            <a:ext cx="1493164" cy="3407747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F399B3E-EF6D-41FE-9DAD-09B32AF7984F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2132250" y="5928994"/>
            <a:ext cx="8897368" cy="296100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371720" y="3760476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77C41B-83EB-42CF-9296-9E6540A15DE8}"/>
              </a:ext>
            </a:extLst>
          </p:cNvPr>
          <p:cNvSpPr/>
          <p:nvPr/>
        </p:nvSpPr>
        <p:spPr>
          <a:xfrm>
            <a:off x="2275310" y="5631255"/>
            <a:ext cx="522283" cy="2902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3AEAA87-558B-435E-9382-F0BB43D2F044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2536452" y="5921503"/>
            <a:ext cx="4448548" cy="268017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7F9C1-2232-4F07-ABAC-54F6579185C7}"/>
              </a:ext>
            </a:extLst>
          </p:cNvPr>
          <p:cNvSpPr/>
          <p:nvPr/>
        </p:nvSpPr>
        <p:spPr>
          <a:xfrm>
            <a:off x="3389991" y="3254405"/>
            <a:ext cx="3275106" cy="24828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661A513-2DD4-4893-BF1D-687DF002A85E}"/>
              </a:ext>
            </a:extLst>
          </p:cNvPr>
          <p:cNvCxnSpPr>
            <a:cxnSpLocks/>
            <a:stCxn id="24" idx="0"/>
            <a:endCxn id="40" idx="0"/>
          </p:cNvCxnSpPr>
          <p:nvPr/>
        </p:nvCxnSpPr>
        <p:spPr>
          <a:xfrm rot="16200000" flipV="1">
            <a:off x="8217473" y="64476"/>
            <a:ext cx="466792" cy="6846649"/>
          </a:xfrm>
          <a:prstGeom prst="bentConnector3">
            <a:avLst>
              <a:gd name="adj1" fmla="val 14897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5753100"/>
              <a:ext cx="9268054" cy="780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3" y="3622147"/>
              <a:ext cx="9268053" cy="19120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0B645A-F4D4-4785-B369-42368FDC1220}"/>
              </a:ext>
            </a:extLst>
          </p:cNvPr>
          <p:cNvSpPr/>
          <p:nvPr/>
        </p:nvSpPr>
        <p:spPr>
          <a:xfrm>
            <a:off x="1230218" y="3346688"/>
            <a:ext cx="5788264" cy="406505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6AFC10D-7176-4C89-8BDA-75501600ED2D}"/>
              </a:ext>
            </a:extLst>
          </p:cNvPr>
          <p:cNvCxnSpPr>
            <a:cxnSpLocks/>
            <a:stCxn id="48" idx="0"/>
            <a:endCxn id="41" idx="0"/>
          </p:cNvCxnSpPr>
          <p:nvPr/>
        </p:nvCxnSpPr>
        <p:spPr>
          <a:xfrm rot="16200000" flipV="1">
            <a:off x="8039236" y="-568197"/>
            <a:ext cx="275459" cy="8105230"/>
          </a:xfrm>
          <a:prstGeom prst="bentConnector3">
            <a:avLst>
              <a:gd name="adj1" fmla="val 379144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919C8B-4AA7-4C8E-9F76-90D470E78F47}"/>
              </a:ext>
            </a:extLst>
          </p:cNvPr>
          <p:cNvSpPr/>
          <p:nvPr/>
        </p:nvSpPr>
        <p:spPr>
          <a:xfrm>
            <a:off x="2231017" y="8005369"/>
            <a:ext cx="4648351" cy="17360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0FA4B66-03A5-460B-AB28-976A318829C8}"/>
              </a:ext>
            </a:extLst>
          </p:cNvPr>
          <p:cNvCxnSpPr>
            <a:cxnSpLocks/>
            <a:stCxn id="46" idx="2"/>
            <a:endCxn id="43" idx="3"/>
          </p:cNvCxnSpPr>
          <p:nvPr/>
        </p:nvCxnSpPr>
        <p:spPr>
          <a:xfrm rot="5400000">
            <a:off x="8430202" y="4983113"/>
            <a:ext cx="2339438" cy="544110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E5BE0B-CCDE-4174-90E6-8A0C0F27B91F}"/>
              </a:ext>
            </a:extLst>
          </p:cNvPr>
          <p:cNvSpPr/>
          <p:nvPr/>
        </p:nvSpPr>
        <p:spPr>
          <a:xfrm>
            <a:off x="1204920" y="5563535"/>
            <a:ext cx="4102186" cy="41473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FB2B59F-7B88-446E-8A0C-E5BE8B4A5104}"/>
              </a:ext>
            </a:extLst>
          </p:cNvPr>
          <p:cNvCxnSpPr>
            <a:cxnSpLocks/>
            <a:stCxn id="56" idx="1"/>
            <a:endCxn id="45" idx="3"/>
          </p:cNvCxnSpPr>
          <p:nvPr/>
        </p:nvCxnSpPr>
        <p:spPr>
          <a:xfrm rot="10800000" flipV="1">
            <a:off x="5307107" y="5506969"/>
            <a:ext cx="781187" cy="213023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A29CC2-CCFB-44E1-B916-03C6818AFB42}"/>
              </a:ext>
            </a:extLst>
          </p:cNvPr>
          <p:cNvSpPr/>
          <p:nvPr/>
        </p:nvSpPr>
        <p:spPr>
          <a:xfrm>
            <a:off x="1089727" y="2528455"/>
            <a:ext cx="3736273" cy="28445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9C40092-2C1D-47BA-AC94-A34453F06FEF}"/>
              </a:ext>
            </a:extLst>
          </p:cNvPr>
          <p:cNvCxnSpPr>
            <a:cxnSpLocks/>
            <a:endCxn id="48" idx="3"/>
          </p:cNvCxnSpPr>
          <p:nvPr/>
        </p:nvCxnSpPr>
        <p:spPr>
          <a:xfrm rot="10800000">
            <a:off x="4826000" y="3950745"/>
            <a:ext cx="7260340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798FAB9-FB7E-49C6-A8EF-3CFB4B7FF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091" y="8221952"/>
            <a:ext cx="5849166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B9F4E-40DD-4100-AC18-B73D52A8DE74}"/>
              </a:ext>
            </a:extLst>
          </p:cNvPr>
          <p:cNvSpPr/>
          <p:nvPr/>
        </p:nvSpPr>
        <p:spPr>
          <a:xfrm>
            <a:off x="2309091" y="5563536"/>
            <a:ext cx="1186670" cy="56789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510137B-A2FB-4CDC-B51F-C63D7458EB6E}"/>
              </a:ext>
            </a:extLst>
          </p:cNvPr>
          <p:cNvCxnSpPr>
            <a:cxnSpLocks/>
            <a:stCxn id="7" idx="0"/>
            <a:endCxn id="32" idx="3"/>
          </p:cNvCxnSpPr>
          <p:nvPr/>
        </p:nvCxnSpPr>
        <p:spPr>
          <a:xfrm rot="16200000" flipV="1">
            <a:off x="3177484" y="6165761"/>
            <a:ext cx="2374468" cy="173791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8B07D3-8287-4773-A6B2-D295E33E5BB4}"/>
              </a:ext>
            </a:extLst>
          </p:cNvPr>
          <p:cNvSpPr/>
          <p:nvPr/>
        </p:nvSpPr>
        <p:spPr>
          <a:xfrm>
            <a:off x="5801458" y="5745789"/>
            <a:ext cx="1683002" cy="771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77F3043-2995-46FC-A74B-B09B0394A8FF}"/>
              </a:ext>
            </a:extLst>
          </p:cNvPr>
          <p:cNvCxnSpPr>
            <a:cxnSpLocks/>
            <a:stCxn id="69" idx="1"/>
            <a:endCxn id="35" idx="3"/>
          </p:cNvCxnSpPr>
          <p:nvPr/>
        </p:nvCxnSpPr>
        <p:spPr>
          <a:xfrm rot="10800000" flipV="1">
            <a:off x="7484460" y="4840770"/>
            <a:ext cx="1567240" cy="129066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468D4E-9D55-4F28-B8E9-F460E1DB7502}"/>
              </a:ext>
            </a:extLst>
          </p:cNvPr>
          <p:cNvSpPr/>
          <p:nvPr/>
        </p:nvSpPr>
        <p:spPr>
          <a:xfrm>
            <a:off x="1645886" y="3091553"/>
            <a:ext cx="3129314" cy="3112884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C368CD5-B823-46DA-8559-A70CA230C287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rot="10800000">
            <a:off x="4775201" y="4647995"/>
            <a:ext cx="788645" cy="27235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8FDEE-DBB1-4313-922B-5059C06A5919}"/>
              </a:ext>
            </a:extLst>
          </p:cNvPr>
          <p:cNvSpPr/>
          <p:nvPr/>
        </p:nvSpPr>
        <p:spPr>
          <a:xfrm>
            <a:off x="1234390" y="7333558"/>
            <a:ext cx="3974177" cy="2040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9BCEAA2-43AE-48F1-AB61-7D5F5A8863C0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rot="16200000" flipV="1">
            <a:off x="5137961" y="5417076"/>
            <a:ext cx="685804" cy="4518767"/>
          </a:xfrm>
          <a:prstGeom prst="bentConnector3">
            <a:avLst>
              <a:gd name="adj1" fmla="val 13333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EBBB0A-38B3-4F62-8400-8896F7B48A55}"/>
              </a:ext>
            </a:extLst>
          </p:cNvPr>
          <p:cNvSpPr/>
          <p:nvPr/>
        </p:nvSpPr>
        <p:spPr>
          <a:xfrm>
            <a:off x="1618930" y="7993722"/>
            <a:ext cx="1810070" cy="689940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BB79E65-C609-49F2-A175-FB8ABEDA55C6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7090091" y="3158810"/>
            <a:ext cx="1518791" cy="8840972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82D7F6-99CF-43C2-B538-CA1C257DEE9F}"/>
              </a:ext>
            </a:extLst>
          </p:cNvPr>
          <p:cNvSpPr/>
          <p:nvPr/>
        </p:nvSpPr>
        <p:spPr>
          <a:xfrm>
            <a:off x="3381663" y="3612077"/>
            <a:ext cx="1694695" cy="186479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B902EC1-5D12-44EA-BAFF-1D767FCCFCC6}"/>
              </a:ext>
            </a:extLst>
          </p:cNvPr>
          <p:cNvCxnSpPr>
            <a:cxnSpLocks/>
            <a:stCxn id="44" idx="1"/>
            <a:endCxn id="38" idx="3"/>
          </p:cNvCxnSpPr>
          <p:nvPr/>
        </p:nvCxnSpPr>
        <p:spPr>
          <a:xfrm rot="10800000" flipV="1">
            <a:off x="5076358" y="3576916"/>
            <a:ext cx="6828206" cy="96755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46C7F1-9809-405F-86E4-6CF621F86164}"/>
              </a:ext>
            </a:extLst>
          </p:cNvPr>
          <p:cNvSpPr/>
          <p:nvPr/>
        </p:nvSpPr>
        <p:spPr>
          <a:xfrm>
            <a:off x="1620236" y="4891657"/>
            <a:ext cx="572055" cy="53881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94B6EAA-D547-4190-A7DA-151C11F196E2}"/>
              </a:ext>
            </a:extLst>
          </p:cNvPr>
          <p:cNvCxnSpPr>
            <a:cxnSpLocks/>
            <a:stCxn id="46" idx="2"/>
            <a:endCxn id="43" idx="2"/>
          </p:cNvCxnSpPr>
          <p:nvPr/>
        </p:nvCxnSpPr>
        <p:spPr>
          <a:xfrm rot="5400000">
            <a:off x="8100310" y="-968902"/>
            <a:ext cx="205324" cy="12593415"/>
          </a:xfrm>
          <a:prstGeom prst="bentConnector3">
            <a:avLst>
              <a:gd name="adj1" fmla="val 211336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F7FF50-DC43-4D0E-9FB3-F7EADAA31AB2}"/>
              </a:ext>
            </a:extLst>
          </p:cNvPr>
          <p:cNvSpPr/>
          <p:nvPr/>
        </p:nvSpPr>
        <p:spPr>
          <a:xfrm>
            <a:off x="3541025" y="4536876"/>
            <a:ext cx="1183375" cy="301824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3F7617-D659-4A7F-8181-B3EAFD9248ED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16200000" flipV="1">
            <a:off x="3680680" y="5290734"/>
            <a:ext cx="921535" cy="1746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5D2C1A-1917-4F17-AEB6-C49E201FC95B}"/>
              </a:ext>
            </a:extLst>
          </p:cNvPr>
          <p:cNvSpPr/>
          <p:nvPr/>
        </p:nvSpPr>
        <p:spPr>
          <a:xfrm>
            <a:off x="6898388" y="2656474"/>
            <a:ext cx="4912611" cy="743728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CC68F5-1AC0-4D4C-9BFE-1EAB4F927BC1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5076358" y="3877988"/>
            <a:ext cx="1822030" cy="66648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사회초년생때 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팀원들과 나의 성장에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누구에게 치우쳐지지 않는 업무분담을 위해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결과물을 완성했다고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아쉬움이 시간이 지나며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발전해 나가는 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가 되기 위한 기반을 다지는 것에 도움이 될 것이라 의심치 않는다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잘 해결했다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생각하고 일단 무언가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만들어진다는게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신기했다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수정되며 여러 기능들이 더해지는 모습들을 보았을 때 만족감을 느꼈고 코드가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안 되면 쉬는 시간에도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확인하고 다시 바꾸는 작업을 할 정도로 재미있었다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시간이 너무 빨리 지나갔다고 느꼈다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완료 시 공유도 잘 되었고 완성된 프로젝트 결과물 또한 추가하고자 했던 기능들이 잘 구현되어서 보기 좋다고 생각했다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만족했다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원하는 기능을 검색과 질의응답을 통해 구현할 수 있었고 무엇보다 작성한 코드를 살펴보고 나서는 추가적인 공부만 조금 더 하면 시간은 물론 걸리겠지만 이제 홈페이지는 만들 수 있을 것 같다는 생각이 든다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UI/UX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쪽으로 공부를 더 해보고 싶다는 생각도 들었다</a:t>
            </a:r>
            <a:r>
              <a:rPr lang="en-US" altLang="ko-KR" sz="120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내가 구현하고자 했던 코드가 충돌로 인해 제거했을 때 조금 아쉬웠다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피드백을 받았으나 사실 어떤 부분에 대해서 막히면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느렸고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그만큼 다음 단계로 진행이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늦어졌다고 생각했다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전체적인 피드백이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체계적이고 개인의 후 처리 방면에서 조금 더 빨랐다면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진행도 빨라졌지 않았을까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제작 시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했었다면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기능적인 부분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정도는 더 구현했을 것 같아 아쉽다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코드적인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부분에서 기능 충돌이 생겼을 때 내가 해결한 부분도 있지만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못한 부분이 더 많았고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 부분은 고스란히 팀장에게 넘어갔다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팀원으로서 최선을 다하긴 했지만 과연 그게 최선이었을까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?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하는 생각이 남아있다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프로젝트의 목표는 사용자의 친화적인 도서 쇼핑 홈페이지를 구축하자는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주제를 선정했습니다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저의 아이디어로 최고의 도서들이 가득한 홈페이지라는 의미를 삼아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‘Best Book Store’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라는 로고를 구상했습니다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프로젝트는 저에게는 첫 경험으로 기술적인 부분에서 많은 것을 배울 수 있었고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 작업을 활용한 웹 페이지를 구현하는 과정에서 저의 능력을 한층 향상시킬 수 있었습니다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결과물을 실제로 작동하는 것을 보았을 때 큰 성취감을 느꼈고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친화적인 디자인을 고민하며 창의력을 발휘할 수 있다는 점이 매우 좋았습니다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협력이 매우 긍정적이었습니다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각자 역할을 잘 나누고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서로의 의견을 존중하며 적극적으로 피드백을 주고받는 과정에서 팀워크가 강화되었습니다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팀원들이 서로의 아이디어를 격려하고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어려운 문제를 함께 해결해 나가는 모습이 인상적이었습니다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협업을 통해 프로젝트 완성도가 만족했다고 생각합니다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의사소통에 대한 부족했던 점이 있었습니다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특정 기능에 대한 이해도가 달라서 작업을 진행하는 데 혼선이 발생하기도 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앞으로 정기적으로 진행 상황을 점검하고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팀원이 같은 방향으로 나아갈 수 있도록 더 많은 소통이 필요하다고 느꼈습니다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프로젝트는 팀원 간의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협력을 통해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저에게 많은 교훈을 주었고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첫 경험인 만큼 앞으로의 프로젝트에 더 나은 기여할 수 있도록 노력할 것입니다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초반에 요구사항이 명확히 이해하지 못해 몇 가지 기능을 잘못 구현한 부분이 있었습니다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그로 인해 홈페이지를 제작하고 수정하는 데 시간이 부족했고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전체적인 일정을 조정해야 했습니다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첫 경험이었기에 부족했던 점이 있었음을 느꼈고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향후에는 초기 단계에서 더 철저히 분석하고 계획하는 것이 중요하다고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깨달았습니다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홈페이지의 로고 구상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모던하고 아늑한 색감을 사용하여 사용자들이 편안함을 느낄 수 있도록 함</a:t>
            </a:r>
            <a:r>
              <a:rPr lang="en-US" altLang="ko-KR" sz="1900" b="0" i="0" u="none" strike="noStrike" dirty="0">
                <a:solidFill>
                  <a:srgbClr val="FFFFFF"/>
                </a:solidFill>
                <a:ea typeface="Pretendard Regular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최상단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이동 버튼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쿠폰 적용 기능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배너 디자인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구성 관련 다이어그램 제작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모든 구현기능들에 대한 발견 이슈들 주도적 수정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저장값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배너 슬라이스 기능 및 자동 전환기능 추가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PPT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및 순서도 작성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구동영상 촬영 및 편집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A3DF10-704A-1729-E8DE-5181F02B4693}"/>
              </a:ext>
            </a:extLst>
          </p:cNvPr>
          <p:cNvGrpSpPr/>
          <p:nvPr/>
        </p:nvGrpSpPr>
        <p:grpSpPr>
          <a:xfrm>
            <a:off x="10744200" y="2324100"/>
            <a:ext cx="5890175" cy="7699140"/>
            <a:chOff x="10744200" y="2543410"/>
            <a:chExt cx="5890175" cy="769914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B093E53-2888-4A46-BD0C-603B4D4AC215}"/>
                </a:ext>
              </a:extLst>
            </p:cNvPr>
            <p:cNvGrpSpPr/>
            <p:nvPr/>
          </p:nvGrpSpPr>
          <p:grpSpPr>
            <a:xfrm>
              <a:off x="10744200" y="2543410"/>
              <a:ext cx="5890175" cy="7699140"/>
              <a:chOff x="9524999" y="2933700"/>
              <a:chExt cx="5890175" cy="769914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3C1CF3AC-6742-4ADB-BB98-75A3D08DF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4999" y="2933700"/>
                <a:ext cx="5890175" cy="7699140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7F1FD8E-7441-4F58-811D-5226B3438CDA}"/>
                  </a:ext>
                </a:extLst>
              </p:cNvPr>
              <p:cNvGrpSpPr/>
              <p:nvPr/>
            </p:nvGrpSpPr>
            <p:grpSpPr>
              <a:xfrm>
                <a:off x="9978022" y="43288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A5F8A485-1AC0-43AE-BF86-FB6CFA823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14BE679-4BE9-45B7-9E97-CDC086045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8609" y="6163640"/>
                  <a:ext cx="800467" cy="78298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F5AAD4-105D-44CD-ABE7-D248617F7887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227748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Draw io.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26E48A1-737D-4BA8-AF01-5D861091CF7A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순서도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CE1A9E0-A479-4A3C-A01E-9704A06289B3}"/>
                  </a:ext>
                </a:extLst>
              </p:cNvPr>
              <p:cNvGrpSpPr/>
              <p:nvPr/>
            </p:nvGrpSpPr>
            <p:grpSpPr>
              <a:xfrm>
                <a:off x="9978022" y="3095390"/>
                <a:ext cx="4884702" cy="1122212"/>
                <a:chOff x="9978022" y="4380218"/>
                <a:chExt cx="5393156" cy="1239024"/>
              </a:xfrm>
            </p:grpSpPr>
            <p:pic>
              <p:nvPicPr>
                <p:cNvPr id="72" name="Picture 3">
                  <a:extLst>
                    <a:ext uri="{FF2B5EF4-FFF2-40B4-BE49-F238E27FC236}">
                      <a16:creationId xmlns:a16="http://schemas.microsoft.com/office/drawing/2014/main" id="{E25DDA9D-91B5-47BE-9ACD-514EEF773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4380218"/>
                  <a:ext cx="5393156" cy="12390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4644CEF-F0D3-4BFA-A05F-1476D524D87E}"/>
                    </a:ext>
                  </a:extLst>
                </p:cNvPr>
                <p:cNvSpPr txBox="1"/>
                <p:nvPr/>
              </p:nvSpPr>
              <p:spPr>
                <a:xfrm>
                  <a:off x="11132419" y="4804806"/>
                  <a:ext cx="1440993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VS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Code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068EEF-24B5-45CD-A56C-243EF2C87041}"/>
                    </a:ext>
                  </a:extLst>
                </p:cNvPr>
                <p:cNvSpPr txBox="1"/>
                <p:nvPr/>
              </p:nvSpPr>
              <p:spPr>
                <a:xfrm>
                  <a:off x="12482014" y="4804806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홈페이지 코드 작성</a:t>
                  </a:r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6297F6B-0278-49F4-9BF7-3E11120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4923" y="4587054"/>
                  <a:ext cx="804153" cy="804154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E29E6D6-6617-4D84-BC24-DDAC0D798DBD}"/>
                  </a:ext>
                </a:extLst>
              </p:cNvPr>
              <p:cNvGrpSpPr/>
              <p:nvPr/>
            </p:nvGrpSpPr>
            <p:grpSpPr>
              <a:xfrm>
                <a:off x="9978022" y="55480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CC771ED-4616-484A-B65D-93C7FD870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7E6142BF-5DF7-4A20-A2EB-73760A9F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8EA099E-06DA-4AE0-97C8-39494FA221DD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OBS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6DDFF04-FE4A-4494-8151-D14CEAB6F0C2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구동영상 촬영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5CA56BC-15F8-4F92-AAE6-49B23572D9BD}"/>
                  </a:ext>
                </a:extLst>
              </p:cNvPr>
              <p:cNvGrpSpPr/>
              <p:nvPr/>
            </p:nvGrpSpPr>
            <p:grpSpPr>
              <a:xfrm>
                <a:off x="9978022" y="67672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84" name="Picture 3">
                  <a:extLst>
                    <a:ext uri="{FF2B5EF4-FFF2-40B4-BE49-F238E27FC236}">
                      <a16:creationId xmlns:a16="http://schemas.microsoft.com/office/drawing/2014/main" id="{68617042-E593-447F-B930-01A30E46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0E30F37-E1A8-4ED5-9823-834B4F821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AD28E68-1611-45A5-A332-B7D76BEAEAEA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GitHub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8509B7-EE89-41FA-AF1D-C3EAFBD65D27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제작물 형상관리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B40387D-2FC5-4135-A541-0C4AFC414BB4}"/>
                  </a:ext>
                </a:extLst>
              </p:cNvPr>
              <p:cNvGrpSpPr/>
              <p:nvPr/>
            </p:nvGrpSpPr>
            <p:grpSpPr>
              <a:xfrm>
                <a:off x="9978022" y="7986473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8CA04A81-F039-4A36-B900-DAE80150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5C8FE0E2-2AFC-4FDA-893E-6F59263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71883"/>
                  <a:ext cx="782988" cy="766504"/>
                </a:xfrm>
                <a:prstGeom prst="rect">
                  <a:avLst/>
                </a:prstGeom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347435D-790E-46C2-93DE-5C99D64E3136}"/>
                    </a:ext>
                  </a:extLst>
                </p:cNvPr>
                <p:cNvSpPr txBox="1"/>
                <p:nvPr/>
              </p:nvSpPr>
              <p:spPr>
                <a:xfrm>
                  <a:off x="11132419" y="6198009"/>
                  <a:ext cx="1025746" cy="71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Photo shop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83DA3CE-105D-4BA2-BB13-BE3A7AB720A1}"/>
                    </a:ext>
                  </a:extLst>
                </p:cNvPr>
                <p:cNvSpPr txBox="1"/>
                <p:nvPr/>
              </p:nvSpPr>
              <p:spPr>
                <a:xfrm>
                  <a:off x="12482014" y="6370469"/>
                  <a:ext cx="2529384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이미지 편집</a:t>
                  </a:r>
                </a:p>
              </p:txBody>
            </p:sp>
          </p:grp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DB35360-084A-9D0A-981E-2E5F1574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7223" y="8869682"/>
              <a:ext cx="4884702" cy="11222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69115-E461-FB5C-96AB-C9A4F1D6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77757" y="9066913"/>
              <a:ext cx="709170" cy="709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48CC6-3865-D265-D265-0174491095E4}"/>
                </a:ext>
              </a:extLst>
            </p:cNvPr>
            <p:cNvSpPr txBox="1"/>
            <p:nvPr/>
          </p:nvSpPr>
          <p:spPr>
            <a:xfrm>
              <a:off x="12242786" y="9254242"/>
              <a:ext cx="92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Capcut</a:t>
              </a: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87E00-F5F2-A090-B245-CBF9E0099B06}"/>
                </a:ext>
              </a:extLst>
            </p:cNvPr>
            <p:cNvSpPr txBox="1"/>
            <p:nvPr/>
          </p:nvSpPr>
          <p:spPr>
            <a:xfrm>
              <a:off x="13465145" y="9254242"/>
              <a:ext cx="229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영상편집</a:t>
              </a: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자막추가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667387C-4036-4EF4-A538-E8AEFA71D6B2}"/>
              </a:ext>
            </a:extLst>
          </p:cNvPr>
          <p:cNvCxnSpPr>
            <a:cxnSpLocks/>
            <a:stCxn id="38" idx="1"/>
            <a:endCxn id="35" idx="2"/>
          </p:cNvCxnSpPr>
          <p:nvPr/>
        </p:nvCxnSpPr>
        <p:spPr>
          <a:xfrm rot="10800000">
            <a:off x="4349750" y="4076701"/>
            <a:ext cx="3803650" cy="163227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1972</Words>
  <Application>Microsoft Office PowerPoint</Application>
  <PresentationFormat>사용자 지정</PresentationFormat>
  <Paragraphs>335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Arial</vt:lpstr>
      <vt:lpstr>Pretendard Bold</vt:lpstr>
      <vt:lpstr>Pretendard Regular</vt:lpstr>
      <vt:lpstr>Pretendard SemiBold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2C000007</cp:lastModifiedBy>
  <cp:revision>25</cp:revision>
  <dcterms:created xsi:type="dcterms:W3CDTF">2006-08-16T00:00:00Z</dcterms:created>
  <dcterms:modified xsi:type="dcterms:W3CDTF">2024-08-02T05:30:27Z</dcterms:modified>
</cp:coreProperties>
</file>